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</p:embeddedFont>
    <p:embeddedFont>
      <p:font typeface="Roboto Bold" panose="02000000000000000000" pitchFamily="2" charset="0"/>
      <p:bold r:id="rId13"/>
    </p:embeddedFont>
    <p:embeddedFont>
      <p:font typeface="Roboto Slab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61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Electricity Demand and Price Forecasting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power of predictive analytics to forecast electricity demand and pricing trends, enabling data-driven decisions that optimize the grid, reduce costs, and enhance energy trading strategies.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11063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Nikhil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287928-D991-A122-FCE2-20ADE636F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1757" y="7647378"/>
            <a:ext cx="2419433" cy="495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BC58FD-5912-6DE6-A248-42687F002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869" y="5417785"/>
            <a:ext cx="2419433" cy="1005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486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 and Relevance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 electricity demand and price trends using historical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Relevance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grid management, cost optimization, and energy trading strategies.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881CDB-E511-69A9-3057-7CCE3413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958" y="7685049"/>
            <a:ext cx="2229778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303168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 electricity consumption and pricing datasets.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303168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Time-stamped electricity prices (hourly/daily).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092779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Demand metrics (megawatt-hour consumption).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4842034" y="5092779"/>
            <a:ext cx="197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Influencing factors: weather, holidays, economic indicators.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599242"/>
            <a:ext cx="6526530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Forecasting Methodology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4301" y="1607106"/>
            <a:ext cx="30480" cy="6025396"/>
          </a:xfrm>
          <a:prstGeom prst="roundRect">
            <a:avLst>
              <a:gd name="adj" fmla="val 10725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304211" y="2082165"/>
            <a:ext cx="762714" cy="30480"/>
          </a:xfrm>
          <a:prstGeom prst="roundRect">
            <a:avLst>
              <a:gd name="adj" fmla="val 10725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844391" y="1852255"/>
            <a:ext cx="490299" cy="49029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022152" y="1933932"/>
            <a:ext cx="1347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8143" y="182499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8143" y="2296239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normalize, and aggregate the raw data.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4211" y="3555802"/>
            <a:ext cx="762714" cy="30480"/>
          </a:xfrm>
          <a:prstGeom prst="roundRect">
            <a:avLst>
              <a:gd name="adj" fmla="val 10725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844391" y="3325892"/>
            <a:ext cx="490299" cy="49029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999292" y="3407569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8143" y="329862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8143" y="3769876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extract relevant predictive features.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4211" y="5029438"/>
            <a:ext cx="762714" cy="30480"/>
          </a:xfrm>
          <a:prstGeom prst="roundRect">
            <a:avLst>
              <a:gd name="adj" fmla="val 10725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391" y="4799528"/>
            <a:ext cx="490299" cy="49029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01197" y="4881205"/>
            <a:ext cx="17657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8143" y="477226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8143" y="5243513"/>
            <a:ext cx="6093143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machine learning algorithms to forecast demand and prices.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04211" y="6851809"/>
            <a:ext cx="762714" cy="30480"/>
          </a:xfrm>
          <a:prstGeom prst="roundRect">
            <a:avLst>
              <a:gd name="adj" fmla="val 107258"/>
            </a:avLst>
          </a:prstGeom>
          <a:solidFill>
            <a:srgbClr val="585F6B"/>
          </a:solidFill>
          <a:ln/>
        </p:spPr>
      </p:sp>
      <p:sp>
        <p:nvSpPr>
          <p:cNvPr id="21" name="Shape 18"/>
          <p:cNvSpPr/>
          <p:nvPr/>
        </p:nvSpPr>
        <p:spPr>
          <a:xfrm>
            <a:off x="844391" y="6621899"/>
            <a:ext cx="490299" cy="49029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2" name="Text 19"/>
          <p:cNvSpPr/>
          <p:nvPr/>
        </p:nvSpPr>
        <p:spPr>
          <a:xfrm>
            <a:off x="994767" y="6703576"/>
            <a:ext cx="18942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88143" y="659463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Evaluation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88143" y="7065883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 model performance and refine the approach.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Demand Forecasting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Approach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time series analysis and neural networks to predict hourly/daily electricity consumption.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efficient grid planning, capacity management, and optimization of energy resources.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BF659-4CAB-56A1-F04D-CC0D02BA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807" y="7589334"/>
            <a:ext cx="2229778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Price Forecasting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Approach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market factors, weather data, and historical pricing patterns to predict electricity prices.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cost-effective energy procurement and trading strategies.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0A785-ADBB-0922-162F-09E8E04A2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807" y="7573536"/>
            <a:ext cx="2229778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26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Case Study: Optimizing Energy Portfolios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Improved Grid Resilience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4189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Forecasting models help utilities anticipate and respond to demand spikes, reducing the risk of outages.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97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756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price predictions enable energy consumers to optimize their procurement strategies.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Trading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43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Traders can leverage forecasts to identify arbitrage opportunities and manage risk in the energy markets.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EF2739-8737-39A2-BEEE-ED6EFBEC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807" y="7734300"/>
            <a:ext cx="2229778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2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661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240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2897029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Electricity demand and price forecasting models provide critical insights to support data-driven decision-making.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0661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2406610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Operational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251359"/>
            <a:ext cx="304121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forecasts enable utilities, consumers, and traders to optimize grid operations, energy procurement, and market strategies.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1073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417439" y="5910739"/>
            <a:ext cx="3406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401157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Ongoing model refinement and integration of new data sources can further enhance the accuracy and utility of these forecasting tools.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350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 Slab</vt:lpstr>
      <vt:lpstr>Arial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Nikhil Sharma</cp:lastModifiedBy>
  <cp:revision>2</cp:revision>
  <dcterms:created xsi:type="dcterms:W3CDTF">2024-11-27T10:28:05Z</dcterms:created>
  <dcterms:modified xsi:type="dcterms:W3CDTF">2024-11-27T10:31:32Z</dcterms:modified>
</cp:coreProperties>
</file>